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90" r:id="rId2"/>
    <p:sldId id="257" r:id="rId3"/>
    <p:sldId id="259" r:id="rId4"/>
    <p:sldId id="28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ida van melle" initials="hvm" lastIdx="0" clrIdx="0">
    <p:extLst>
      <p:ext uri="{19B8F6BF-5375-455C-9EA6-DF929625EA0E}">
        <p15:presenceInfo xmlns="" xmlns:p15="http://schemas.microsoft.com/office/powerpoint/2012/main" userId="899cee522a907e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785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31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227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5688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840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8144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84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905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6057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897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91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115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1607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740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664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153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315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53AFA8-3EFF-4263-B3A5-547B888CFD40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5A61-F244-4479-A1A3-446C80F73B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068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25"/>
            <a:ext cx="12192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518" y="365126"/>
            <a:ext cx="5834130" cy="1064430"/>
          </a:xfrm>
          <a:solidFill>
            <a:srgbClr val="FFC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fr-FR" dirty="0" smtClean="0"/>
              <a:t>  JOURNEE INTEGRATION </a:t>
            </a:r>
            <a:br>
              <a:rPr lang="fr-FR" dirty="0" smtClean="0"/>
            </a:br>
            <a:r>
              <a:rPr lang="fr-FR" dirty="0" smtClean="0"/>
              <a:t>           TBPCB 1 BPCB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281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4"/>
            <a:ext cx="5187328" cy="336456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                    FRATERNISATION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107584"/>
            <a:ext cx="5181600" cy="493444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Jeux, découverte de l’autre, de son prénom, et parfois d’un aspect de sa personnalité</a:t>
            </a:r>
            <a:endParaRPr lang="fr-FR" sz="1600" dirty="0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997781" y="1481070"/>
            <a:ext cx="2833352" cy="4288665"/>
          </a:xfrm>
          <a:prstGeom prst="rect">
            <a:avLst/>
          </a:prstGeom>
        </p:spPr>
      </p:pic>
      <p:sp>
        <p:nvSpPr>
          <p:cNvPr id="19" name="Bulle ronde 18"/>
          <p:cNvSpPr/>
          <p:nvPr/>
        </p:nvSpPr>
        <p:spPr>
          <a:xfrm>
            <a:off x="8371268" y="553791"/>
            <a:ext cx="2601532" cy="927279"/>
          </a:xfrm>
          <a:prstGeom prst="wedgeEllipseCallout">
            <a:avLst>
              <a:gd name="adj1" fmla="val -58767"/>
              <a:gd name="adj2" fmla="val -14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 parc de Saint-Cloud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983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" y="0"/>
            <a:ext cx="121592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Organigramme : Alternative 2"/>
          <p:cNvSpPr/>
          <p:nvPr/>
        </p:nvSpPr>
        <p:spPr>
          <a:xfrm>
            <a:off x="231820" y="595744"/>
            <a:ext cx="2788471" cy="279139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Journée aussi de désintégration pour les profs ainsi………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16347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" y="-332509"/>
            <a:ext cx="12164646" cy="71628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8077198" y="-332509"/>
            <a:ext cx="3616037" cy="1967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la découverte de l’Autre  (les artistes) avec les autres : constitution des équipes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358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" y="0"/>
            <a:ext cx="12163018" cy="685800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7010398" y="471053"/>
            <a:ext cx="3796147" cy="1787237"/>
          </a:xfrm>
          <a:prstGeom prst="wedgeEllipseCallout">
            <a:avLst>
              <a:gd name="adj1" fmla="val -20885"/>
              <a:gd name="adj2" fmla="val 61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exploiter les ressources du langage pour résoudre ensemble les énigmes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75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61</Words>
  <Application>Microsoft Office PowerPoint</Application>
  <PresentationFormat>Personnalisé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Ion</vt:lpstr>
      <vt:lpstr>  JOURNEE INTEGRATION             TBPCB 1 BPCB</vt:lpstr>
      <vt:lpstr>                    FRATERNISATION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hamida van melle</dc:creator>
  <cp:lastModifiedBy>proviseur</cp:lastModifiedBy>
  <cp:revision>25</cp:revision>
  <dcterms:created xsi:type="dcterms:W3CDTF">2016-10-18T19:56:51Z</dcterms:created>
  <dcterms:modified xsi:type="dcterms:W3CDTF">2016-10-21T07:57:34Z</dcterms:modified>
</cp:coreProperties>
</file>