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E569-B02B-4680-BB23-56CCB8E4AF05}" type="datetimeFigureOut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3429-5E73-4AE8-A14B-938775BD0C2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20010" y="440600"/>
            <a:ext cx="693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0370" y="440599"/>
            <a:ext cx="3291840" cy="58499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44444" y="1571147"/>
            <a:ext cx="2121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Sorties d’intégration 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TBP GA :	 Mercredi 13 septembre 2017</a:t>
            </a:r>
          </a:p>
          <a:p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TBP CA : Jeudi 14 septembre 2017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685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1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7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5686" y="161365"/>
            <a:ext cx="831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64" y="-130908"/>
            <a:ext cx="7156525" cy="68875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40250" y="161366"/>
            <a:ext cx="2831951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La découverte de l’Art Brut …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pour les deux classes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3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309" y="0"/>
            <a:ext cx="7329896" cy="67665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99943" y="172123"/>
            <a:ext cx="220262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Sortie des TBPGA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7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735" y="0"/>
            <a:ext cx="7395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5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7617" y="290457"/>
            <a:ext cx="839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7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5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0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9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4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Affichage à l'écran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CRIDF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proviseur</dc:creator>
  <cp:lastModifiedBy>proviseur</cp:lastModifiedBy>
  <cp:revision>1</cp:revision>
  <dcterms:created xsi:type="dcterms:W3CDTF">2017-10-26T12:39:46Z</dcterms:created>
  <dcterms:modified xsi:type="dcterms:W3CDTF">2017-10-26T12:40:19Z</dcterms:modified>
</cp:coreProperties>
</file>