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C5AC-880C-4097-93D0-088C31E76C1B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1833-7772-4BC9-92E0-7683B00D9A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27709"/>
            <a:ext cx="9124122" cy="6858000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1485900" y="831273"/>
            <a:ext cx="1371600" cy="1163782"/>
          </a:xfrm>
          <a:prstGeom prst="wedgeEllipseCallout">
            <a:avLst>
              <a:gd name="adj1" fmla="val -31950"/>
              <a:gd name="adj2" fmla="val 6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suis un des artistes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265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" y="0"/>
            <a:ext cx="913009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1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" y="0"/>
            <a:ext cx="91303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4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464084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87037" y="775855"/>
            <a:ext cx="2067790" cy="4281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CONCOURS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Après le goûter </a:t>
            </a:r>
          </a:p>
          <a:p>
            <a:pPr algn="ctr"/>
            <a:endParaRPr lang="fr-FR" dirty="0" smtClean="0"/>
          </a:p>
          <a:p>
            <a:pPr algn="ctr"/>
            <a:r>
              <a:rPr lang="fr-FR" smtClean="0"/>
              <a:t> </a:t>
            </a:r>
            <a:r>
              <a:rPr lang="fr-FR" dirty="0" smtClean="0"/>
              <a:t>un </a:t>
            </a:r>
          </a:p>
          <a:p>
            <a:pPr algn="ctr"/>
            <a:r>
              <a:rPr lang="fr-FR" dirty="0" smtClean="0"/>
              <a:t>membre de chaque équipe</a:t>
            </a:r>
          </a:p>
          <a:p>
            <a:pPr algn="ctr"/>
            <a:r>
              <a:rPr lang="fr-FR" dirty="0" smtClean="0"/>
              <a:t> restitue la réflexion du groupe à propos du tableau considéré comme le plus parlant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683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8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" y="0"/>
            <a:ext cx="91181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8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Affichage à l'écran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proviseur</dc:creator>
  <cp:lastModifiedBy>proviseur</cp:lastModifiedBy>
  <cp:revision>3</cp:revision>
  <dcterms:created xsi:type="dcterms:W3CDTF">2016-10-21T08:01:07Z</dcterms:created>
  <dcterms:modified xsi:type="dcterms:W3CDTF">2016-10-21T08:05:36Z</dcterms:modified>
</cp:coreProperties>
</file>