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F942-47F1-4C28-9244-A42BA61E700A}" type="datetimeFigureOut">
              <a:rPr lang="fr-FR" smtClean="0"/>
              <a:pPr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19BF-4C3E-410B-9548-3AB302B5E3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" y="0"/>
            <a:ext cx="91286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4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" y="0"/>
            <a:ext cx="91267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2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" y="-27709"/>
            <a:ext cx="912594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5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" y="0"/>
            <a:ext cx="912034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3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4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435769" y="96983"/>
            <a:ext cx="1932708" cy="1482436"/>
          </a:xfrm>
          <a:prstGeom prst="cloudCallout">
            <a:avLst>
              <a:gd name="adj1" fmla="val -24487"/>
              <a:gd name="adj2" fmla="val 11856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Fin de la journée on a fait nos valises….</a:t>
            </a:r>
            <a:endParaRPr lang="fr-FR" dirty="0"/>
          </a:p>
        </p:txBody>
      </p:sp>
      <p:sp>
        <p:nvSpPr>
          <p:cNvPr id="4" name="Émoticône 3"/>
          <p:cNvSpPr/>
          <p:nvPr/>
        </p:nvSpPr>
        <p:spPr>
          <a:xfrm>
            <a:off x="150019" y="1995055"/>
            <a:ext cx="820882" cy="99752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53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8" y="0"/>
            <a:ext cx="7275564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30823" y="164123"/>
            <a:ext cx="1732085" cy="1723292"/>
          </a:xfrm>
          <a:prstGeom prst="wedgeRoundRectCallout">
            <a:avLst>
              <a:gd name="adj1" fmla="val 108773"/>
              <a:gd name="adj2" fmla="val 525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 nous on part en vacances!!!!!!</a:t>
            </a:r>
          </a:p>
          <a:p>
            <a:pPr algn="ctr"/>
            <a:r>
              <a:rPr lang="fr-FR" dirty="0" smtClean="0"/>
              <a:t>Enfin presque….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43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proviseur</dc:creator>
  <cp:lastModifiedBy>proviseur</cp:lastModifiedBy>
  <cp:revision>4</cp:revision>
  <dcterms:created xsi:type="dcterms:W3CDTF">2016-10-20T17:44:37Z</dcterms:created>
  <dcterms:modified xsi:type="dcterms:W3CDTF">2016-10-21T08:05:14Z</dcterms:modified>
</cp:coreProperties>
</file>