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1070-020A-458A-91C9-D71CEC7E678C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5AE-BA64-4667-91F6-E315B0F3950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1070-020A-458A-91C9-D71CEC7E678C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5AE-BA64-4667-91F6-E315B0F3950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1070-020A-458A-91C9-D71CEC7E678C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5AE-BA64-4667-91F6-E315B0F3950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1070-020A-458A-91C9-D71CEC7E678C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5AE-BA64-4667-91F6-E315B0F3950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1070-020A-458A-91C9-D71CEC7E678C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5AE-BA64-4667-91F6-E315B0F3950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1070-020A-458A-91C9-D71CEC7E678C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5AE-BA64-4667-91F6-E315B0F3950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1070-020A-458A-91C9-D71CEC7E678C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5AE-BA64-4667-91F6-E315B0F3950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1070-020A-458A-91C9-D71CEC7E678C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5AE-BA64-4667-91F6-E315B0F3950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1070-020A-458A-91C9-D71CEC7E678C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5AE-BA64-4667-91F6-E315B0F3950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1070-020A-458A-91C9-D71CEC7E678C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5AE-BA64-4667-91F6-E315B0F3950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21070-020A-458A-91C9-D71CEC7E678C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5AE-BA64-4667-91F6-E315B0F3950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21070-020A-458A-91C9-D71CEC7E678C}" type="datetimeFigureOut">
              <a:rPr lang="fr-FR" smtClean="0"/>
              <a:t>21/10/2016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F05AE-BA64-4667-91F6-E315B0F3950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0"/>
            <a:ext cx="912412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748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0"/>
            <a:ext cx="9124122" cy="6858000"/>
          </a:xfrm>
          <a:prstGeom prst="rect">
            <a:avLst/>
          </a:prstGeom>
        </p:spPr>
      </p:pic>
      <p:sp>
        <p:nvSpPr>
          <p:cNvPr id="3" name="Émoticône 2"/>
          <p:cNvSpPr/>
          <p:nvPr/>
        </p:nvSpPr>
        <p:spPr>
          <a:xfrm>
            <a:off x="5683828" y="318655"/>
            <a:ext cx="1143000" cy="1094509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Bulle ronde 3"/>
          <p:cNvSpPr/>
          <p:nvPr/>
        </p:nvSpPr>
        <p:spPr>
          <a:xfrm>
            <a:off x="7315200" y="318655"/>
            <a:ext cx="1953491" cy="2105891"/>
          </a:xfrm>
          <a:prstGeom prst="wedgeEllipseCallout">
            <a:avLst>
              <a:gd name="adj1" fmla="val -101257"/>
              <a:gd name="adj2" fmla="val -9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 la recherche non pas du Temps Perdu mais du Temps Partagé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3475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0"/>
            <a:ext cx="91280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92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" y="0"/>
            <a:ext cx="912327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40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us-mg42.mail.yahoo.com/ya/download?mid=2%5f0%5f0%5f1%5f1175872%5fAOZJyAoAADtIWAaIWwMomDz97KQ&amp;m=YaDownload&amp;pid=5&amp;fid=Inbox&amp;inline=1&amp;appid=yahoomail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https://us-mg42.mail.yahoo.com/ya/download?mid=2%5f0%5f0%5f1%5f1175872%5fAOZJyAoAADtIWAaIWwMomDz97KQ&amp;m=YaDownload&amp;pid=5&amp;fid=Inbox&amp;inline=1&amp;appid=yahoomail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s://us-mg42.mail.yahoo.com/ya/download?mid=2%5f0%5f0%5f1%5f1175872%5fAOZJyAoAADtIWAaIWwMomDz97KQ&amp;m=YaDownload&amp;pid=5&amp;fid=Inbox&amp;inline=1&amp;appid=yahoomail"/>
          <p:cNvSpPr>
            <a:spLocks noChangeAspect="1" noChangeArrowheads="1"/>
          </p:cNvSpPr>
          <p:nvPr/>
        </p:nvSpPr>
        <p:spPr bwMode="auto">
          <a:xfrm>
            <a:off x="345281" y="1603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2986" y="604052"/>
            <a:ext cx="5242214" cy="6253948"/>
          </a:xfrm>
          <a:prstGeom prst="rect">
            <a:avLst/>
          </a:prstGeom>
        </p:spPr>
      </p:pic>
      <p:sp>
        <p:nvSpPr>
          <p:cNvPr id="6" name="Organigramme : Alternative 5"/>
          <p:cNvSpPr/>
          <p:nvPr/>
        </p:nvSpPr>
        <p:spPr>
          <a:xfrm>
            <a:off x="230982" y="465139"/>
            <a:ext cx="1842005" cy="18901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 journée de désintégration continue. Je suis coincée sur la balançoire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6583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" y="-27709"/>
            <a:ext cx="912293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23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0"/>
            <a:ext cx="912412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88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Affichage à l'écran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Company>CRIDF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proviseur</dc:creator>
  <cp:lastModifiedBy>proviseur</cp:lastModifiedBy>
  <cp:revision>1</cp:revision>
  <dcterms:created xsi:type="dcterms:W3CDTF">2016-10-21T07:56:58Z</dcterms:created>
  <dcterms:modified xsi:type="dcterms:W3CDTF">2016-10-21T07:57:20Z</dcterms:modified>
</cp:coreProperties>
</file>