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1D94-961C-4CF6-8A01-7D6284B5B8F1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664E-1E1E-4AD2-A3FF-CA111671B7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matinée dans un hôtel particulier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VISITE DU MUSEE NISSIM DE CAMONDO</a:t>
            </a:r>
          </a:p>
          <a:p>
            <a:r>
              <a:rPr lang="fr-FR" dirty="0" smtClean="0"/>
              <a:t>CLASSE DE </a:t>
            </a:r>
            <a:r>
              <a:rPr lang="fr-FR" dirty="0" err="1" smtClean="0"/>
              <a:t>1BPRB</a:t>
            </a:r>
            <a:r>
              <a:rPr lang="fr-FR" dirty="0" smtClean="0"/>
              <a:t>  (Mme Mirmand, Mme Moret, Mr Pignon, Mr Matejicek)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86314" y="357166"/>
            <a:ext cx="4143404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Harrington" pitchFamily="82" charset="0"/>
              </a:rPr>
              <a:t>UNE VISITE INEDITE AU CŒUR DU METIER </a:t>
            </a:r>
          </a:p>
          <a:p>
            <a:r>
              <a:rPr lang="fr-FR" dirty="0" smtClean="0">
                <a:latin typeface="Harrington" pitchFamily="82" charset="0"/>
              </a:rPr>
              <a:t>     VISUALISER UN ESPACE DE         	TRAVAIL ET DE VIE : 		         L’OFFICE 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6" name="Image 5" descr="C:\Users\Delphine\AppData\Local\Temp\20160930_1057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37007" y="1651330"/>
            <a:ext cx="5760720" cy="3458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4071934" y="3357562"/>
            <a:ext cx="4286280" cy="2185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FF0000"/>
                </a:solidFill>
              </a:rPr>
              <a:t>La découverte de l’office de l’entresol</a:t>
            </a:r>
          </a:p>
          <a:p>
            <a:pPr algn="just"/>
            <a:r>
              <a:rPr lang="fr-FR" sz="2000" dirty="0" smtClean="0">
                <a:solidFill>
                  <a:srgbClr val="FF0000"/>
                </a:solidFill>
              </a:rPr>
              <a:t> ( jamais vu du public)</a:t>
            </a:r>
          </a:p>
          <a:p>
            <a:pPr algn="just"/>
            <a:r>
              <a:rPr lang="fr-FR" sz="2000" dirty="0" smtClean="0">
                <a:solidFill>
                  <a:srgbClr val="FF0000"/>
                </a:solidFill>
              </a:rPr>
              <a:t>Un instant privilégié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 découverte des innovations techniques du début du XX ème siècle. </a:t>
            </a:r>
            <a:endParaRPr lang="fr-FR" sz="2000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Delphine\AppData\Local\Temp\20160930_1059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65569" y="1579893"/>
            <a:ext cx="5760720" cy="345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 rot="10800000" flipV="1">
            <a:off x="4214810" y="2271875"/>
            <a:ext cx="4357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  <a:latin typeface="Harrington" pitchFamily="82" charset="0"/>
              </a:rPr>
              <a:t>QUAND LA TECHNIQUE OPTIMISE LA </a:t>
            </a:r>
            <a:endParaRPr lang="fr-FR" dirty="0">
              <a:solidFill>
                <a:srgbClr val="7030A0"/>
              </a:solidFill>
              <a:latin typeface="Harrington" pitchFamily="82" charset="0"/>
            </a:endParaRPr>
          </a:p>
          <a:p>
            <a:pPr algn="ctr"/>
            <a:r>
              <a:rPr lang="fr-FR" dirty="0" smtClean="0">
                <a:solidFill>
                  <a:srgbClr val="7030A0"/>
                </a:solidFill>
                <a:latin typeface="Harrington" pitchFamily="82" charset="0"/>
              </a:rPr>
              <a:t>GESTION DES ESPACES ET FACILITE LA REPONSE AUX SOUHAITS DU MAITRE</a:t>
            </a: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s://lh5.googleusercontent.com/k5rRnnJ7m8F9XQQyg4Lt51mwwyKJWxMquPWKktLdx_4ybU3Fr97COSNI1HKn5tDvh4F79seHZLa6pBG-mcP8K2yQQrymXBEACZIgTpmmgKHdXAjvT5rfGjlkRG5O4XhhqvBFA0u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3186" y="1578460"/>
            <a:ext cx="5760720" cy="346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5643570" y="1285860"/>
            <a:ext cx="40005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Harrington" pitchFamily="82" charset="0"/>
              </a:rPr>
              <a:t>LA TENUE DU DOMESTIQUE </a:t>
            </a:r>
            <a:endParaRPr lang="fr-FR" dirty="0">
              <a:latin typeface="Harringto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Delphine\AppData\Local\Temp\20160930_105617.jpg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10800000">
            <a:off x="1714480" y="2143116"/>
            <a:ext cx="5760720" cy="345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1928794" y="857232"/>
            <a:ext cx="585791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Des élèves attentifs et intéressés dans l’ensemble »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500042"/>
            <a:ext cx="68580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Harrington" pitchFamily="82" charset="0"/>
              </a:rPr>
              <a:t>Une cuisine digne de Miss </a:t>
            </a:r>
            <a:r>
              <a:rPr lang="fr-FR" sz="2800" dirty="0" err="1" smtClean="0">
                <a:latin typeface="Harrington" pitchFamily="82" charset="0"/>
              </a:rPr>
              <a:t>Pattmore</a:t>
            </a:r>
            <a:r>
              <a:rPr lang="fr-FR" sz="2800" dirty="0" smtClean="0">
                <a:latin typeface="Harrington" pitchFamily="82" charset="0"/>
              </a:rPr>
              <a:t> dans </a:t>
            </a:r>
            <a:r>
              <a:rPr lang="fr-FR" sz="2800" dirty="0" err="1" smtClean="0">
                <a:latin typeface="Harrington" pitchFamily="82" charset="0"/>
              </a:rPr>
              <a:t>Downtown</a:t>
            </a:r>
            <a:r>
              <a:rPr lang="fr-FR" sz="2800" dirty="0" smtClean="0">
                <a:latin typeface="Harrington" pitchFamily="82" charset="0"/>
              </a:rPr>
              <a:t> Abbey</a:t>
            </a:r>
            <a:endParaRPr lang="fr-FR" sz="2800" dirty="0">
              <a:latin typeface="Harrington" pitchFamily="82" charset="0"/>
            </a:endParaRPr>
          </a:p>
        </p:txBody>
      </p:sp>
      <p:pic>
        <p:nvPicPr>
          <p:cNvPr id="4" name="Image 3" descr="C:\Users\Delphine\AppData\Local\Temp\20160930_112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14546" y="2214554"/>
            <a:ext cx="5760720" cy="3458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Delphine\AppData\Local\Temp\20160930_112406.jpg"/>
          <p:cNvPicPr/>
          <p:nvPr/>
        </p:nvPicPr>
        <p:blipFill>
          <a:blip r:embed="rId2" cstate="print">
            <a:lum bright="-20000" contrast="10000"/>
          </a:blip>
          <a:srcRect t="12951"/>
          <a:stretch>
            <a:fillRect/>
          </a:stretch>
        </p:blipFill>
        <p:spPr bwMode="auto">
          <a:xfrm rot="5400000" flipV="1">
            <a:off x="-87855" y="1945187"/>
            <a:ext cx="5756745" cy="300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4643438" y="1071546"/>
            <a:ext cx="421484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Harrington" pitchFamily="82" charset="0"/>
              </a:rPr>
              <a:t>Des élèves impressionnés par la beauté des fourneaux du XX ème siècle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111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Une matinée dans un hôtel particulier 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matinée dans un hôtel particulier</dc:title>
  <dc:creator>Delphine</dc:creator>
  <cp:lastModifiedBy>proviseur</cp:lastModifiedBy>
  <cp:revision>3</cp:revision>
  <dcterms:created xsi:type="dcterms:W3CDTF">2016-10-19T09:03:28Z</dcterms:created>
  <dcterms:modified xsi:type="dcterms:W3CDTF">2016-10-19T15:16:58Z</dcterms:modified>
</cp:coreProperties>
</file>